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155" autoAdjust="0"/>
    <p:restoredTop sz="94660"/>
  </p:normalViewPr>
  <p:slideViewPr>
    <p:cSldViewPr>
      <p:cViewPr>
        <p:scale>
          <a:sx n="75" d="100"/>
          <a:sy n="75" d="100"/>
        </p:scale>
        <p:origin x="-10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BE25F-7608-4089-94F5-448CDE92E06E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1FBAB-22E2-4720-8C61-5E8F904515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519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1FBAB-22E2-4720-8C61-5E8F90451563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084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186782-14C2-4049-87C7-B7D03FFDCC01}" type="datetimeFigureOut">
              <a:rPr lang="es-MX" smtClean="0"/>
              <a:t>13/05/2015</a:t>
            </a:fld>
            <a:endParaRPr lang="es-MX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08A197-A08C-4C20-AF31-447393ECED57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rgbClr val="7030A0"/>
                </a:solidFill>
                <a:latin typeface="Berlin Sans FB Demi" pitchFamily="34" charset="0"/>
              </a:rPr>
              <a:t>PROCESO TÉCNICO DE UN SEPARADOR DE COLORES</a:t>
            </a:r>
            <a:endParaRPr lang="es-MX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7854696" cy="3008776"/>
          </a:xfrm>
        </p:spPr>
        <p:txBody>
          <a:bodyPr/>
          <a:lstStyle/>
          <a:p>
            <a:pPr algn="ctr"/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ESC. SEC. TÉC. NO. 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s-MX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“Juan Rivera Armenta”</a:t>
            </a:r>
          </a:p>
          <a:p>
            <a:pPr algn="ctr"/>
            <a:endParaRPr lang="es-MX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Integrantes del equipo</a:t>
            </a:r>
            <a:r>
              <a:rPr lang="es-MX" dirty="0" smtClean="0"/>
              <a:t>: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Myrna y Dayanna</a:t>
            </a:r>
          </a:p>
          <a:p>
            <a:pPr algn="l"/>
            <a:r>
              <a:rPr lang="es-MX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Nombre del profesor</a:t>
            </a:r>
            <a:r>
              <a:rPr lang="es-MX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Fernando Amado</a:t>
            </a:r>
          </a:p>
          <a:p>
            <a:pPr algn="l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52066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drumroll.wav"/>
          </p:stSnd>
        </p:sndAc>
      </p:transition>
    </mc:Choice>
    <mc:Fallback>
      <p:transition spd="med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692696"/>
            <a:ext cx="8928992" cy="1143000"/>
          </a:xfrm>
        </p:spPr>
        <p:txBody>
          <a:bodyPr>
            <a:noAutofit/>
          </a:bodyPr>
          <a:lstStyle/>
          <a:p>
            <a:r>
              <a:rPr lang="es-MX" sz="3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DISPOSICIÓN DE DESECHOS Y RESIDUOS </a:t>
            </a:r>
            <a:endParaRPr lang="es-MX" sz="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Siempre que se hace un proyecto quedan residuos y hay que decidir qué se hace con ellos.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59979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330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EMPAQUE DISTRIBUCIÓN </a:t>
            </a:r>
            <a:endParaRPr lang="es-MX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Este empaque sería sobre pedido ya que es único y el empaque sería una caja 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3528392" cy="22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69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251191">
            <a:off x="211250" y="2590105"/>
            <a:ext cx="8305800" cy="1143000"/>
          </a:xfrm>
        </p:spPr>
        <p:txBody>
          <a:bodyPr>
            <a:noAutofit/>
          </a:bodyPr>
          <a:lstStyle/>
          <a:p>
            <a:r>
              <a:rPr lang="es-MX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GRACIAS POR SU ATENCIÓN</a:t>
            </a:r>
            <a:endParaRPr lang="es-MX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0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applause.wav"/>
          </p:stSnd>
        </p:sndAc>
      </p:transition>
    </mc:Choice>
    <mc:Fallback>
      <p:transition spd="slow">
        <p:checker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DIAGRAMA</a:t>
            </a:r>
            <a:endParaRPr lang="es-MX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060848"/>
            <a:ext cx="11449272" cy="4536504"/>
          </a:xfrm>
        </p:spPr>
      </p:pic>
    </p:spTree>
    <p:extLst>
      <p:ext uri="{BB962C8B-B14F-4D97-AF65-F5344CB8AC3E}">
        <p14:creationId xmlns:p14="http://schemas.microsoft.com/office/powerpoint/2010/main" val="4065887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MATERIAS PRIMAS</a:t>
            </a:r>
            <a:endParaRPr lang="es-MX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407768"/>
          </a:xfrm>
        </p:spPr>
        <p:txBody>
          <a:bodyPr/>
          <a:lstStyle/>
          <a:p>
            <a:r>
              <a:rPr lang="es-MX" dirty="0" smtClean="0"/>
              <a:t>Los materiales que utilizaron son:</a:t>
            </a:r>
          </a:p>
          <a:p>
            <a:endParaRPr lang="es-MX" dirty="0" smtClean="0"/>
          </a:p>
          <a:p>
            <a:r>
              <a:rPr lang="es-MX" dirty="0" smtClean="0"/>
              <a:t>Metal</a:t>
            </a:r>
          </a:p>
          <a:p>
            <a:r>
              <a:rPr lang="es-MX" dirty="0" smtClean="0"/>
              <a:t>Fierro</a:t>
            </a:r>
          </a:p>
          <a:p>
            <a:r>
              <a:rPr lang="es-MX" dirty="0" smtClean="0"/>
              <a:t>Lámina</a:t>
            </a:r>
          </a:p>
          <a:p>
            <a:r>
              <a:rPr lang="es-MX" dirty="0" smtClean="0"/>
              <a:t>Cartón</a:t>
            </a:r>
          </a:p>
          <a:p>
            <a:r>
              <a:rPr lang="es-MX" dirty="0" smtClean="0"/>
              <a:t>Tape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263">
            <a:off x="5661052" y="3464684"/>
            <a:ext cx="3134077" cy="230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7"/>
            <a:ext cx="3810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55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ENERGÍA</a:t>
            </a:r>
            <a:endParaRPr lang="es-MX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r>
              <a:rPr lang="es-MX" dirty="0" smtClean="0"/>
              <a:t>Utilizaron energía eléctrica.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6193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4546302"/>
            <a:ext cx="3076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770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MANO DE OBRA</a:t>
            </a:r>
            <a:endParaRPr lang="es-MX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  Las  personas, para armar la estructura, tuvieron que soldar todos los materiales.</a:t>
            </a:r>
          </a:p>
          <a:p>
            <a:endParaRPr lang="es-MX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64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 numCol="1">
            <a:normAutofit/>
          </a:bodyPr>
          <a:lstStyle/>
          <a:p>
            <a:pPr algn="ctr"/>
            <a:r>
              <a:rPr lang="es-MX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PREPARACIÓN DE MATERIALES</a:t>
            </a:r>
            <a:endParaRPr lang="es-MX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Para armar las estructura, antes se pusieron a ensamblar algunas piezas y después, unieron todas.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55252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0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USO DE HERRAMIENTAS </a:t>
            </a:r>
            <a:endParaRPr lang="es-MX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r>
              <a:rPr lang="es-MX" dirty="0" smtClean="0"/>
              <a:t>Martillos</a:t>
            </a:r>
          </a:p>
          <a:p>
            <a:r>
              <a:rPr lang="es-MX" dirty="0" smtClean="0"/>
              <a:t>Clavos</a:t>
            </a:r>
          </a:p>
          <a:p>
            <a:r>
              <a:rPr lang="es-MX" dirty="0" smtClean="0"/>
              <a:t>Cinta </a:t>
            </a:r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2641476" cy="2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008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EJECUCIÓN DE TÉCNIC</a:t>
            </a:r>
            <a:r>
              <a:rPr lang="es-MX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</a:t>
            </a:r>
            <a:r>
              <a:rPr lang="es-MX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 </a:t>
            </a:r>
            <a:endParaRPr lang="es-MX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r>
              <a:rPr lang="es-MX" dirty="0" smtClean="0"/>
              <a:t>Ellos tenían que saber </a:t>
            </a:r>
            <a:r>
              <a:rPr lang="es-MX" dirty="0" smtClean="0"/>
              <a:t>cómo </a:t>
            </a:r>
            <a:r>
              <a:rPr lang="es-MX" dirty="0" smtClean="0"/>
              <a:t>soldar, dónde iba cada pieza, cómo ensamblarlas y un bosquejo de la estructura.</a:t>
            </a:r>
          </a:p>
          <a:p>
            <a:pPr marL="0" indent="0">
              <a:buNone/>
            </a:pPr>
            <a:r>
              <a:rPr lang="es-MX" dirty="0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84" y="3861048"/>
            <a:ext cx="2561144" cy="256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13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4392"/>
          </a:xfrm>
        </p:spPr>
        <p:txBody>
          <a:bodyPr>
            <a:normAutofit/>
          </a:bodyPr>
          <a:lstStyle/>
          <a:p>
            <a:r>
              <a:rPr lang="es-MX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ACABADO DE LA PRODUCCIÓN </a:t>
            </a:r>
            <a:endParaRPr lang="es-MX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/>
          <a:lstStyle/>
          <a:p>
            <a:r>
              <a:rPr lang="es-MX" dirty="0" smtClean="0"/>
              <a:t>Es cuando se termina el proyecto y se agregan los últimos detalles.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6577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187</Words>
  <Application>Microsoft Office PowerPoint</Application>
  <PresentationFormat>Presentación en pantalla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PROCESO TÉCNICO DE UN SEPARADOR DE COLORES</vt:lpstr>
      <vt:lpstr>DIAGRAMA</vt:lpstr>
      <vt:lpstr>MATERIAS PRIMAS</vt:lpstr>
      <vt:lpstr>ENERGÍA</vt:lpstr>
      <vt:lpstr>MANO DE OBRA</vt:lpstr>
      <vt:lpstr>PREPARACIÓN DE MATERIALES</vt:lpstr>
      <vt:lpstr>USO DE HERRAMIENTAS </vt:lpstr>
      <vt:lpstr>EJECUCIÓN DE TÉCNICAS </vt:lpstr>
      <vt:lpstr>ACABADO DE LA PRODUCCIÓN </vt:lpstr>
      <vt:lpstr>DISPOSICIÓN DE DESECHOS Y RESIDUOS </vt:lpstr>
      <vt:lpstr>EMPAQUE DISTRIBUCIÓN 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TÉCNICO DE UN SEPARADOR DE COLORES</dc:title>
  <dc:creator>MERCEDES</dc:creator>
  <cp:lastModifiedBy>Daniela</cp:lastModifiedBy>
  <cp:revision>22</cp:revision>
  <dcterms:created xsi:type="dcterms:W3CDTF">2015-05-05T23:25:23Z</dcterms:created>
  <dcterms:modified xsi:type="dcterms:W3CDTF">2015-05-13T17:51:14Z</dcterms:modified>
</cp:coreProperties>
</file>